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1" r:id="rId4"/>
    <p:sldId id="263" r:id="rId5"/>
    <p:sldId id="265" r:id="rId6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D4"/>
    <a:srgbClr val="FFEF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251" autoAdjust="0"/>
    <p:restoredTop sz="94660"/>
  </p:normalViewPr>
  <p:slideViewPr>
    <p:cSldViewPr snapToGrid="0">
      <p:cViewPr>
        <p:scale>
          <a:sx n="60" d="100"/>
          <a:sy n="60" d="100"/>
        </p:scale>
        <p:origin x="1234" y="5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0B4888-907D-4B52-9A44-549A40C3B1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Підзаголовок 2">
            <a:extLst>
              <a:ext uri="{FF2B5EF4-FFF2-40B4-BE49-F238E27FC236}">
                <a16:creationId xmlns:a16="http://schemas.microsoft.com/office/drawing/2014/main" id="{92AA3475-7802-4F6B-9CEF-BC20D72568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Клацніть, щоб редагувати стиль зразка підзаголовка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FD91424E-8BDD-4331-831C-4617B715B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1C28B-B461-4322-8ACD-7D7FEBB199F1}" type="datetimeFigureOut">
              <a:rPr lang="uk-UA" smtClean="0"/>
              <a:t>07.11.2025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13728FD5-5E06-4FAC-B041-A8E2B3BE79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A9D74184-0856-40FE-8961-2C8C30B6B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84DDE-477E-4D51-8028-9BC7CFEBCD2A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84171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2287DB-0F30-4D60-B2F5-12493FA195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ертикального тексту 2">
            <a:extLst>
              <a:ext uri="{FF2B5EF4-FFF2-40B4-BE49-F238E27FC236}">
                <a16:creationId xmlns:a16="http://schemas.microsoft.com/office/drawing/2014/main" id="{6CD40246-A389-4D19-8A66-A6AEF1CF4E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5DA0F61D-DE42-4527-A583-1C151FEF07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1C28B-B461-4322-8ACD-7D7FEBB199F1}" type="datetimeFigureOut">
              <a:rPr lang="uk-UA" smtClean="0"/>
              <a:t>07.11.2025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B0387708-C7D9-4EEC-9408-BF2824C6A5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DC44D204-4E7F-4160-9C5C-BFEBE6981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84DDE-477E-4D51-8028-9BC7CFEBCD2A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084349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>
            <a:extLst>
              <a:ext uri="{FF2B5EF4-FFF2-40B4-BE49-F238E27FC236}">
                <a16:creationId xmlns:a16="http://schemas.microsoft.com/office/drawing/2014/main" id="{D36E52E0-A60A-4F52-8BEC-74703506FB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ертикального тексту 2">
            <a:extLst>
              <a:ext uri="{FF2B5EF4-FFF2-40B4-BE49-F238E27FC236}">
                <a16:creationId xmlns:a16="http://schemas.microsoft.com/office/drawing/2014/main" id="{10BE0BEB-3B14-4D53-B18B-88D4A3260A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E216436B-2368-4E23-9349-8A46963268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1C28B-B461-4322-8ACD-7D7FEBB199F1}" type="datetimeFigureOut">
              <a:rPr lang="uk-UA" smtClean="0"/>
              <a:t>07.11.2025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295F3311-781B-4AA7-94D4-3F10C4506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EDA3223B-55FC-48B1-B378-83F491E43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84DDE-477E-4D51-8028-9BC7CFEBCD2A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06178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Назва та вмі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61F1E4-0192-4571-A6DF-5BFFA99D9B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711F31DE-0425-4BB4-9B4B-787715B9A5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3F636C1C-8877-4C59-A133-D058B0F05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1C28B-B461-4322-8ACD-7D7FEBB199F1}" type="datetimeFigureOut">
              <a:rPr lang="uk-UA" smtClean="0"/>
              <a:t>07.11.2025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6A187A1C-B943-4A2B-9577-0A179FC17C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7CD38098-3324-4032-843D-5871BC704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84DDE-477E-4D51-8028-9BC7CFEBCD2A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81441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Назва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086CA2-12D1-4B82-99C0-F6BEF4AD6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D618C06A-41B3-4D12-9D8C-9D3A9C1A45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0F89E480-2134-4FE7-AE8F-3CAFEF014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1C28B-B461-4322-8ACD-7D7FEBB199F1}" type="datetimeFigureOut">
              <a:rPr lang="uk-UA" smtClean="0"/>
              <a:t>07.11.2025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396DD0EA-ACBC-493F-83A3-F351D2036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21A9DD8C-700F-473D-A29E-4FCAAAE9D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84DDE-477E-4D51-8028-9BC7CFEBCD2A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30690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00C7A2-46F7-4C4A-8CAE-0B85A65183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3DFBAB71-83BA-442B-B253-70D39E29B1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D34A9539-210D-41BC-A0FF-D9484D5E21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дати 4">
            <a:extLst>
              <a:ext uri="{FF2B5EF4-FFF2-40B4-BE49-F238E27FC236}">
                <a16:creationId xmlns:a16="http://schemas.microsoft.com/office/drawing/2014/main" id="{B28453A6-BC79-4F21-AC14-BB001BAEA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1C28B-B461-4322-8ACD-7D7FEBB199F1}" type="datetimeFigureOut">
              <a:rPr lang="uk-UA" smtClean="0"/>
              <a:t>07.11.2025</a:t>
            </a:fld>
            <a:endParaRPr lang="uk-UA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:a16="http://schemas.microsoft.com/office/drawing/2014/main" id="{5A8E6523-E950-4F27-A663-1D6699622A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id="{5D60BA4E-D0CF-4125-BB29-6ABD222A24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84DDE-477E-4D51-8028-9BC7CFEBCD2A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10324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963308-52C8-4F18-BCB9-B0527B424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89C7D74C-4307-40BB-A0A6-351445300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71134309-0E7B-4CCA-A1C1-426753562D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тексту 4">
            <a:extLst>
              <a:ext uri="{FF2B5EF4-FFF2-40B4-BE49-F238E27FC236}">
                <a16:creationId xmlns:a16="http://schemas.microsoft.com/office/drawing/2014/main" id="{215F5967-BDE1-4D48-A46A-9E79A53B89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6" name="Місце для вмісту 5">
            <a:extLst>
              <a:ext uri="{FF2B5EF4-FFF2-40B4-BE49-F238E27FC236}">
                <a16:creationId xmlns:a16="http://schemas.microsoft.com/office/drawing/2014/main" id="{77C4BBA6-3E95-4773-9DD4-D054A9BA95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Місце для дати 6">
            <a:extLst>
              <a:ext uri="{FF2B5EF4-FFF2-40B4-BE49-F238E27FC236}">
                <a16:creationId xmlns:a16="http://schemas.microsoft.com/office/drawing/2014/main" id="{31B6C079-DC56-4B34-94CB-97A2194EE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1C28B-B461-4322-8ACD-7D7FEBB199F1}" type="datetimeFigureOut">
              <a:rPr lang="uk-UA" smtClean="0"/>
              <a:t>07.11.2025</a:t>
            </a:fld>
            <a:endParaRPr lang="uk-UA"/>
          </a:p>
        </p:txBody>
      </p:sp>
      <p:sp>
        <p:nvSpPr>
          <p:cNvPr id="8" name="Місце для нижнього колонтитула 7">
            <a:extLst>
              <a:ext uri="{FF2B5EF4-FFF2-40B4-BE49-F238E27FC236}">
                <a16:creationId xmlns:a16="http://schemas.microsoft.com/office/drawing/2014/main" id="{071B4944-D401-46D3-AAB1-221487338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>
            <a:extLst>
              <a:ext uri="{FF2B5EF4-FFF2-40B4-BE49-F238E27FC236}">
                <a16:creationId xmlns:a16="http://schemas.microsoft.com/office/drawing/2014/main" id="{2605A2BA-959F-4FC2-9B26-F28C632E24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84DDE-477E-4D51-8028-9BC7CFEBCD2A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6166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8D5AC1-E4B1-46A5-938A-3CE06B4252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дати 2">
            <a:extLst>
              <a:ext uri="{FF2B5EF4-FFF2-40B4-BE49-F238E27FC236}">
                <a16:creationId xmlns:a16="http://schemas.microsoft.com/office/drawing/2014/main" id="{C46C934E-13C2-49F1-A3E0-4402243B6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1C28B-B461-4322-8ACD-7D7FEBB199F1}" type="datetimeFigureOut">
              <a:rPr lang="uk-UA" smtClean="0"/>
              <a:t>07.11.2025</a:t>
            </a:fld>
            <a:endParaRPr lang="uk-UA"/>
          </a:p>
        </p:txBody>
      </p:sp>
      <p:sp>
        <p:nvSpPr>
          <p:cNvPr id="4" name="Місце для нижнього колонтитула 3">
            <a:extLst>
              <a:ext uri="{FF2B5EF4-FFF2-40B4-BE49-F238E27FC236}">
                <a16:creationId xmlns:a16="http://schemas.microsoft.com/office/drawing/2014/main" id="{DCEB6CA2-32EB-4C22-ABBA-678EE1F05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>
            <a:extLst>
              <a:ext uri="{FF2B5EF4-FFF2-40B4-BE49-F238E27FC236}">
                <a16:creationId xmlns:a16="http://schemas.microsoft.com/office/drawing/2014/main" id="{3C923C7C-D861-412D-AA0C-68D8C7600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84DDE-477E-4D51-8028-9BC7CFEBCD2A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10825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>
            <a:extLst>
              <a:ext uri="{FF2B5EF4-FFF2-40B4-BE49-F238E27FC236}">
                <a16:creationId xmlns:a16="http://schemas.microsoft.com/office/drawing/2014/main" id="{EF414A4F-3F79-40FB-908B-6B86B14D8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1C28B-B461-4322-8ACD-7D7FEBB199F1}" type="datetimeFigureOut">
              <a:rPr lang="uk-UA" smtClean="0"/>
              <a:t>07.11.2025</a:t>
            </a:fld>
            <a:endParaRPr lang="uk-UA"/>
          </a:p>
        </p:txBody>
      </p:sp>
      <p:sp>
        <p:nvSpPr>
          <p:cNvPr id="3" name="Місце для нижнього колонтитула 2">
            <a:extLst>
              <a:ext uri="{FF2B5EF4-FFF2-40B4-BE49-F238E27FC236}">
                <a16:creationId xmlns:a16="http://schemas.microsoft.com/office/drawing/2014/main" id="{3931452A-4BC2-4B08-B1B4-F95F83FC04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>
            <a:extLst>
              <a:ext uri="{FF2B5EF4-FFF2-40B4-BE49-F238E27FC236}">
                <a16:creationId xmlns:a16="http://schemas.microsoft.com/office/drawing/2014/main" id="{F327630A-36BF-410C-ABB3-9446F47C54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84DDE-477E-4D51-8028-9BC7CFEBCD2A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6519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B69CDE-AC77-4419-959E-9C469D19FA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4AD01B43-D84A-4E12-A174-DC5EBF9912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тексту 3">
            <a:extLst>
              <a:ext uri="{FF2B5EF4-FFF2-40B4-BE49-F238E27FC236}">
                <a16:creationId xmlns:a16="http://schemas.microsoft.com/office/drawing/2014/main" id="{F40DB037-A18A-422E-BB05-B5F1E32454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5" name="Місце для дати 4">
            <a:extLst>
              <a:ext uri="{FF2B5EF4-FFF2-40B4-BE49-F238E27FC236}">
                <a16:creationId xmlns:a16="http://schemas.microsoft.com/office/drawing/2014/main" id="{143A7434-78C3-42CC-9125-72B82C3CE3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1C28B-B461-4322-8ACD-7D7FEBB199F1}" type="datetimeFigureOut">
              <a:rPr lang="uk-UA" smtClean="0"/>
              <a:t>07.11.2025</a:t>
            </a:fld>
            <a:endParaRPr lang="uk-UA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:a16="http://schemas.microsoft.com/office/drawing/2014/main" id="{325DCEFC-CF9F-406A-AEF5-AB17919C6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id="{7DAE2027-ACE7-4657-8718-4784775884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84DDE-477E-4D51-8028-9BC7CFEBCD2A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59216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2A95EA-704F-461F-80FB-952B29FB6F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зображення 2">
            <a:extLst>
              <a:ext uri="{FF2B5EF4-FFF2-40B4-BE49-F238E27FC236}">
                <a16:creationId xmlns:a16="http://schemas.microsoft.com/office/drawing/2014/main" id="{C3931850-A035-46CE-B4FD-C2F218AF59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>
            <a:extLst>
              <a:ext uri="{FF2B5EF4-FFF2-40B4-BE49-F238E27FC236}">
                <a16:creationId xmlns:a16="http://schemas.microsoft.com/office/drawing/2014/main" id="{5888ECC7-A2CA-49CE-88F7-A6808F6F55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5" name="Місце для дати 4">
            <a:extLst>
              <a:ext uri="{FF2B5EF4-FFF2-40B4-BE49-F238E27FC236}">
                <a16:creationId xmlns:a16="http://schemas.microsoft.com/office/drawing/2014/main" id="{1B9EBA62-6028-4EC1-98D1-007E48743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1C28B-B461-4322-8ACD-7D7FEBB199F1}" type="datetimeFigureOut">
              <a:rPr lang="uk-UA" smtClean="0"/>
              <a:t>07.11.2025</a:t>
            </a:fld>
            <a:endParaRPr lang="uk-UA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:a16="http://schemas.microsoft.com/office/drawing/2014/main" id="{5FFE3DB4-57D4-423B-AC3D-344F8F7B3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id="{049D9E48-21A1-4E14-881E-3E359E4AE9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84DDE-477E-4D51-8028-9BC7CFEBCD2A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37672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>
            <a:extLst>
              <a:ext uri="{FF2B5EF4-FFF2-40B4-BE49-F238E27FC236}">
                <a16:creationId xmlns:a16="http://schemas.microsoft.com/office/drawing/2014/main" id="{C6FEDC76-04BB-49A6-A0F5-3453801D1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8A44EF43-25D8-4E3B-9ED7-4BDE213E6C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58CDAA11-391B-414A-B737-B6D130E124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61C28B-B461-4322-8ACD-7D7FEBB199F1}" type="datetimeFigureOut">
              <a:rPr lang="uk-UA" smtClean="0"/>
              <a:t>07.11.2025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7ACF9BAE-22F9-490F-9F63-DC239B1A0C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97EC4273-A637-464D-89C9-2DD6EF8879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84DDE-477E-4D51-8028-9BC7CFEBCD2A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80267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0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slide" Target="slide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slide" Target="slide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47749D2-6AFD-4DA7-B93D-1F996A707758}"/>
              </a:ext>
            </a:extLst>
          </p:cNvPr>
          <p:cNvSpPr txBox="1"/>
          <p:nvPr/>
        </p:nvSpPr>
        <p:spPr>
          <a:xfrm>
            <a:off x="466928" y="719912"/>
            <a:ext cx="1121649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       Яблуко – це багатошарова конструкція (рис 1), яка складається із масиву окремих фігур – скибок.</a:t>
            </a:r>
          </a:p>
          <a:p>
            <a:r>
              <a:rPr lang="uk-UA" dirty="0"/>
              <a:t>       Зображення скибок яблука (рис.2) утворюються із  одного растрового зображення «цілого» яблука (рис.3) і можуть бути побудовані 2 способами:</a:t>
            </a:r>
          </a:p>
          <a:p>
            <a:pPr marL="342900" indent="-342900">
              <a:buFontTx/>
              <a:buAutoNum type="arabicPeriod"/>
            </a:pPr>
            <a:r>
              <a:rPr lang="uk-UA" dirty="0"/>
              <a:t>Скибки яблука як групи окремих об’єктів (фрагмент растрового зображення яблука і векторна фігура – овал) </a:t>
            </a:r>
            <a:r>
              <a:rPr lang="uk-UA" dirty="0">
                <a:hlinkClick r:id="rId2" action="ppaction://hlinksldjump"/>
              </a:rPr>
              <a:t>(див. спосіб створення 1)</a:t>
            </a:r>
            <a:endParaRPr lang="uk-UA" dirty="0"/>
          </a:p>
          <a:p>
            <a:pPr marL="342900" indent="-342900">
              <a:buAutoNum type="arabicPeriod"/>
            </a:pPr>
            <a:r>
              <a:rPr lang="uk-UA" dirty="0"/>
              <a:t>Скибки яблука як окремі растрові зображення; </a:t>
            </a:r>
            <a:r>
              <a:rPr lang="uk-UA" dirty="0">
                <a:hlinkClick r:id="rId2" action="ppaction://hlinksldjump"/>
              </a:rPr>
              <a:t>(див. спосіб створення 2)</a:t>
            </a:r>
            <a:endParaRPr lang="uk-UA" dirty="0"/>
          </a:p>
          <a:p>
            <a:pPr marL="342900" indent="-342900">
              <a:buAutoNum type="arabicPeriod"/>
            </a:pPr>
            <a:endParaRPr lang="uk-UA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3ED0F06-9D87-46F3-93E5-8D370728C8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9468" y="3057517"/>
            <a:ext cx="6081912" cy="209948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E5FE6BA-571F-4E61-A97A-7EAE37EA6F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402" y="2707394"/>
            <a:ext cx="3025923" cy="2838650"/>
          </a:xfrm>
          <a:prstGeom prst="rect">
            <a:avLst/>
          </a:prstGeom>
        </p:spPr>
      </p:pic>
      <p:pic>
        <p:nvPicPr>
          <p:cNvPr id="39" name="яблуко ціле">
            <a:extLst>
              <a:ext uri="{FF2B5EF4-FFF2-40B4-BE49-F238E27FC236}">
                <a16:creationId xmlns:a16="http://schemas.microsoft.com/office/drawing/2014/main" id="{BB444DB8-BE6E-4039-87D0-0CE1A64D83B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2" t="14413" r="13517" b="12937"/>
          <a:stretch/>
        </p:blipFill>
        <p:spPr>
          <a:xfrm>
            <a:off x="9716585" y="3429000"/>
            <a:ext cx="1728000" cy="17280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4D1797F-B4CB-408D-A6B5-BC72200E9E87}"/>
              </a:ext>
            </a:extLst>
          </p:cNvPr>
          <p:cNvSpPr txBox="1"/>
          <p:nvPr/>
        </p:nvSpPr>
        <p:spPr>
          <a:xfrm>
            <a:off x="1419225" y="5479369"/>
            <a:ext cx="700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/>
              <a:t>Рис.1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312F051-4CC9-4292-B9EB-FDB7B4B64128}"/>
              </a:ext>
            </a:extLst>
          </p:cNvPr>
          <p:cNvSpPr txBox="1"/>
          <p:nvPr/>
        </p:nvSpPr>
        <p:spPr>
          <a:xfrm>
            <a:off x="5745583" y="5479369"/>
            <a:ext cx="700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/>
              <a:t>Рис.2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B4E0AF1-2042-4884-87C7-E181A112B812}"/>
              </a:ext>
            </a:extLst>
          </p:cNvPr>
          <p:cNvSpPr txBox="1"/>
          <p:nvPr/>
        </p:nvSpPr>
        <p:spPr>
          <a:xfrm>
            <a:off x="10346158" y="5479369"/>
            <a:ext cx="700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/>
              <a:t>Рис.3</a:t>
            </a:r>
          </a:p>
        </p:txBody>
      </p:sp>
    </p:spTree>
    <p:extLst>
      <p:ext uri="{BB962C8B-B14F-4D97-AF65-F5344CB8AC3E}">
        <p14:creationId xmlns:p14="http://schemas.microsoft.com/office/powerpoint/2010/main" val="633192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>
            <a:extLst>
              <a:ext uri="{FF2B5EF4-FFF2-40B4-BE49-F238E27FC236}">
                <a16:creationId xmlns:a16="http://schemas.microsoft.com/office/drawing/2014/main" id="{7F58E61B-AB5F-4EEB-8B13-3B654F6A2A8B}"/>
              </a:ext>
            </a:extLst>
          </p:cNvPr>
          <p:cNvSpPr/>
          <p:nvPr/>
        </p:nvSpPr>
        <p:spPr>
          <a:xfrm>
            <a:off x="66675" y="318912"/>
            <a:ext cx="11982450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uk-UA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uk-UA" sz="3600" dirty="0"/>
              <a:t>Скибки яблука як групи окремих об’єктів</a:t>
            </a:r>
            <a:endParaRPr lang="uk-UA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Прямокутник: округлені кути 12">
            <a:extLst>
              <a:ext uri="{FF2B5EF4-FFF2-40B4-BE49-F238E27FC236}">
                <a16:creationId xmlns:a16="http://schemas.microsoft.com/office/drawing/2014/main" id="{F255202C-71DE-4A06-B178-5E56328B368A}"/>
              </a:ext>
            </a:extLst>
          </p:cNvPr>
          <p:cNvSpPr/>
          <p:nvPr/>
        </p:nvSpPr>
        <p:spPr>
          <a:xfrm>
            <a:off x="142875" y="312867"/>
            <a:ext cx="2275491" cy="65842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/>
              <a:t>Спосіб  1.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7FB87CF-BD86-477D-AE32-D42EC9019E64}"/>
              </a:ext>
            </a:extLst>
          </p:cNvPr>
          <p:cNvSpPr txBox="1"/>
          <p:nvPr/>
        </p:nvSpPr>
        <p:spPr>
          <a:xfrm>
            <a:off x="497458" y="1266093"/>
            <a:ext cx="450022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/>
              <a:t>Скибка яблука, утворена даним способом, являє собою конструкцію із об’єднаних в одну групу двох об’єктів: фрагмент растрового зображення яблука і векторна фігура – овал.</a:t>
            </a:r>
          </a:p>
          <a:p>
            <a:endParaRPr lang="uk-UA" sz="2400" dirty="0"/>
          </a:p>
          <a:p>
            <a:r>
              <a:rPr lang="uk-UA" sz="2400" dirty="0"/>
              <a:t>Даний спосіб простіший та є більш очікуваним при виконанні завдання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9566F6F-5D50-48A3-B3BA-EFBDC8B3631A}"/>
              </a:ext>
            </a:extLst>
          </p:cNvPr>
          <p:cNvSpPr txBox="1"/>
          <p:nvPr/>
        </p:nvSpPr>
        <p:spPr>
          <a:xfrm>
            <a:off x="2141775" y="6243479"/>
            <a:ext cx="841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/>
              <a:t>зразок</a:t>
            </a:r>
          </a:p>
        </p:txBody>
      </p:sp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19" name="Швидкий перехід до слайда 18">
                <a:extLst>
                  <a:ext uri="{FF2B5EF4-FFF2-40B4-BE49-F238E27FC236}">
                    <a16:creationId xmlns:a16="http://schemas.microsoft.com/office/drawing/2014/main" id="{C0A9330C-7EA7-42BA-962E-032BA8F66537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02248511"/>
                  </p:ext>
                </p:extLst>
              </p:nvPr>
            </p:nvGraphicFramePr>
            <p:xfrm>
              <a:off x="6185509" y="1643312"/>
              <a:ext cx="4907761" cy="2760614"/>
            </p:xfrm>
            <a:graphic>
              <a:graphicData uri="http://schemas.microsoft.com/office/powerpoint/2016/slidezoom">
                <pslz:sldZm>
                  <pslz:sldZmObj sldId="263" cId="2584989074">
                    <pslz:zmPr id="{1322E140-A3B7-4DA2-AD84-EB0CB6975BC4}" returnToParent="0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907761" cy="2760614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19" name="Швидкий перехід до слайда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C0A9330C-7EA7-42BA-962E-032BA8F6653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85509" y="1643312"/>
                <a:ext cx="4907761" cy="2760614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p:sp>
        <p:nvSpPr>
          <p:cNvPr id="20" name="TextBox 19">
            <a:extLst>
              <a:ext uri="{FF2B5EF4-FFF2-40B4-BE49-F238E27FC236}">
                <a16:creationId xmlns:a16="http://schemas.microsoft.com/office/drawing/2014/main" id="{E7AE8582-8C0D-4217-A5CD-01EE4A4B69EE}"/>
              </a:ext>
            </a:extLst>
          </p:cNvPr>
          <p:cNvSpPr txBox="1"/>
          <p:nvPr/>
        </p:nvSpPr>
        <p:spPr>
          <a:xfrm>
            <a:off x="6832615" y="1182810"/>
            <a:ext cx="35227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err="1"/>
              <a:t>Відеофрагмент</a:t>
            </a:r>
            <a:r>
              <a:rPr lang="uk-UA" dirty="0"/>
              <a:t> створення скибки </a:t>
            </a:r>
          </a:p>
        </p:txBody>
      </p:sp>
      <p:grpSp>
        <p:nvGrpSpPr>
          <p:cNvPr id="22" name="скибка 9">
            <a:extLst>
              <a:ext uri="{FF2B5EF4-FFF2-40B4-BE49-F238E27FC236}">
                <a16:creationId xmlns:a16="http://schemas.microsoft.com/office/drawing/2014/main" id="{5B0E26BB-F839-41FB-ABAE-C9C2B3A2F0D2}"/>
              </a:ext>
            </a:extLst>
          </p:cNvPr>
          <p:cNvGrpSpPr>
            <a:grpSpLocks noChangeAspect="1"/>
          </p:cNvGrpSpPr>
          <p:nvPr/>
        </p:nvGrpSpPr>
        <p:grpSpPr>
          <a:xfrm>
            <a:off x="7070023" y="5195406"/>
            <a:ext cx="1008000" cy="1008000"/>
            <a:chOff x="5232000" y="2565000"/>
            <a:chExt cx="1728000" cy="1728000"/>
          </a:xfrm>
        </p:grpSpPr>
        <p:pic>
          <p:nvPicPr>
            <p:cNvPr id="23" name="яблуко ціле">
              <a:extLst>
                <a:ext uri="{FF2B5EF4-FFF2-40B4-BE49-F238E27FC236}">
                  <a16:creationId xmlns:a16="http://schemas.microsoft.com/office/drawing/2014/main" id="{FCF8EDF1-B482-4E35-B3D1-3D622152BE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832" t="14413" r="13517" b="12937"/>
            <a:stretch/>
          </p:blipFill>
          <p:spPr>
            <a:xfrm>
              <a:off x="5232000" y="2565000"/>
              <a:ext cx="1728000" cy="1728000"/>
            </a:xfrm>
            <a:prstGeom prst="rect">
              <a:avLst/>
            </a:prstGeom>
          </p:spPr>
        </p:pic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id="{FF3DA163-8DA6-4008-A0F7-801DC4EC211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91400" y="2612891"/>
              <a:ext cx="1609200" cy="1632219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grpSp>
        <p:nvGrpSpPr>
          <p:cNvPr id="25" name="скибка 8">
            <a:extLst>
              <a:ext uri="{FF2B5EF4-FFF2-40B4-BE49-F238E27FC236}">
                <a16:creationId xmlns:a16="http://schemas.microsoft.com/office/drawing/2014/main" id="{78EC9F51-C25F-444A-BBB8-A1E4E4F1BEE1}"/>
              </a:ext>
            </a:extLst>
          </p:cNvPr>
          <p:cNvGrpSpPr>
            <a:grpSpLocks noChangeAspect="1"/>
          </p:cNvGrpSpPr>
          <p:nvPr/>
        </p:nvGrpSpPr>
        <p:grpSpPr>
          <a:xfrm>
            <a:off x="6706129" y="5123406"/>
            <a:ext cx="1152000" cy="1152000"/>
            <a:chOff x="5232000" y="2565000"/>
            <a:chExt cx="1728000" cy="1728000"/>
          </a:xfrm>
        </p:grpSpPr>
        <p:pic>
          <p:nvPicPr>
            <p:cNvPr id="26" name="яблуко ціле">
              <a:extLst>
                <a:ext uri="{FF2B5EF4-FFF2-40B4-BE49-F238E27FC236}">
                  <a16:creationId xmlns:a16="http://schemas.microsoft.com/office/drawing/2014/main" id="{9843F297-6C51-4C2A-9F96-8C2D803047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832" t="14413" r="13517" b="12937"/>
            <a:stretch/>
          </p:blipFill>
          <p:spPr>
            <a:xfrm>
              <a:off x="5232000" y="2565000"/>
              <a:ext cx="1728000" cy="1728000"/>
            </a:xfrm>
            <a:prstGeom prst="rect">
              <a:avLst/>
            </a:prstGeom>
          </p:spPr>
        </p:pic>
        <p:sp>
          <p:nvSpPr>
            <p:cNvPr id="27" name="Овал 26">
              <a:extLst>
                <a:ext uri="{FF2B5EF4-FFF2-40B4-BE49-F238E27FC236}">
                  <a16:creationId xmlns:a16="http://schemas.microsoft.com/office/drawing/2014/main" id="{9EBC8522-DB87-4C53-8495-CBD53E31B9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91400" y="2612891"/>
              <a:ext cx="1609200" cy="1632219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grpSp>
        <p:nvGrpSpPr>
          <p:cNvPr id="28" name="скибка 7">
            <a:extLst>
              <a:ext uri="{FF2B5EF4-FFF2-40B4-BE49-F238E27FC236}">
                <a16:creationId xmlns:a16="http://schemas.microsoft.com/office/drawing/2014/main" id="{FCBD5CC9-D65B-467B-879A-7687F689877C}"/>
              </a:ext>
            </a:extLst>
          </p:cNvPr>
          <p:cNvGrpSpPr>
            <a:grpSpLocks noChangeAspect="1"/>
          </p:cNvGrpSpPr>
          <p:nvPr/>
        </p:nvGrpSpPr>
        <p:grpSpPr>
          <a:xfrm>
            <a:off x="6126237" y="5015406"/>
            <a:ext cx="1368000" cy="1368000"/>
            <a:chOff x="5232000" y="2565000"/>
            <a:chExt cx="1728000" cy="1728000"/>
          </a:xfrm>
        </p:grpSpPr>
        <p:pic>
          <p:nvPicPr>
            <p:cNvPr id="29" name="яблуко ціле">
              <a:extLst>
                <a:ext uri="{FF2B5EF4-FFF2-40B4-BE49-F238E27FC236}">
                  <a16:creationId xmlns:a16="http://schemas.microsoft.com/office/drawing/2014/main" id="{EADDF5C8-68B2-4D05-8681-17F11BBE09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832" t="14413" r="13517" b="12937"/>
            <a:stretch/>
          </p:blipFill>
          <p:spPr>
            <a:xfrm>
              <a:off x="5232000" y="2565000"/>
              <a:ext cx="1728000" cy="1728000"/>
            </a:xfrm>
            <a:prstGeom prst="rect">
              <a:avLst/>
            </a:prstGeom>
          </p:spPr>
        </p:pic>
        <p:sp>
          <p:nvSpPr>
            <p:cNvPr id="30" name="Овал 29">
              <a:extLst>
                <a:ext uri="{FF2B5EF4-FFF2-40B4-BE49-F238E27FC236}">
                  <a16:creationId xmlns:a16="http://schemas.microsoft.com/office/drawing/2014/main" id="{0DFC0767-EDEB-4E18-A289-B46CA169D5C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91400" y="2612891"/>
              <a:ext cx="1609200" cy="1632219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grpSp>
        <p:nvGrpSpPr>
          <p:cNvPr id="31" name="скибка 6">
            <a:extLst>
              <a:ext uri="{FF2B5EF4-FFF2-40B4-BE49-F238E27FC236}">
                <a16:creationId xmlns:a16="http://schemas.microsoft.com/office/drawing/2014/main" id="{ACEDA410-2BD5-4718-8CCC-B6FED4B22B95}"/>
              </a:ext>
            </a:extLst>
          </p:cNvPr>
          <p:cNvGrpSpPr/>
          <p:nvPr/>
        </p:nvGrpSpPr>
        <p:grpSpPr>
          <a:xfrm>
            <a:off x="5402345" y="4943406"/>
            <a:ext cx="1512000" cy="1512000"/>
            <a:chOff x="5232000" y="2565000"/>
            <a:chExt cx="1728000" cy="1728000"/>
          </a:xfrm>
        </p:grpSpPr>
        <p:pic>
          <p:nvPicPr>
            <p:cNvPr id="32" name="яблуко ціле">
              <a:extLst>
                <a:ext uri="{FF2B5EF4-FFF2-40B4-BE49-F238E27FC236}">
                  <a16:creationId xmlns:a16="http://schemas.microsoft.com/office/drawing/2014/main" id="{D61431A0-BDC5-4036-ADFC-B2BFF7CC6E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832" t="14413" r="13517" b="12937"/>
            <a:stretch/>
          </p:blipFill>
          <p:spPr>
            <a:xfrm>
              <a:off x="5232000" y="2565000"/>
              <a:ext cx="1728000" cy="1728000"/>
            </a:xfrm>
            <a:prstGeom prst="rect">
              <a:avLst/>
            </a:prstGeom>
          </p:spPr>
        </p:pic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id="{31BA8E8E-B682-400D-B701-E0C2A7B0BE3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91400" y="2612891"/>
              <a:ext cx="1609200" cy="1632219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grpSp>
        <p:nvGrpSpPr>
          <p:cNvPr id="34" name="скибка 5">
            <a:extLst>
              <a:ext uri="{FF2B5EF4-FFF2-40B4-BE49-F238E27FC236}">
                <a16:creationId xmlns:a16="http://schemas.microsoft.com/office/drawing/2014/main" id="{2140D347-6420-434F-B7B7-EB82A41B03E8}"/>
              </a:ext>
            </a:extLst>
          </p:cNvPr>
          <p:cNvGrpSpPr/>
          <p:nvPr/>
        </p:nvGrpSpPr>
        <p:grpSpPr>
          <a:xfrm>
            <a:off x="4462453" y="4835406"/>
            <a:ext cx="1728000" cy="1728000"/>
            <a:chOff x="5232000" y="2565000"/>
            <a:chExt cx="1728000" cy="1728000"/>
          </a:xfrm>
        </p:grpSpPr>
        <p:pic>
          <p:nvPicPr>
            <p:cNvPr id="35" name="яблуко ціле">
              <a:extLst>
                <a:ext uri="{FF2B5EF4-FFF2-40B4-BE49-F238E27FC236}">
                  <a16:creationId xmlns:a16="http://schemas.microsoft.com/office/drawing/2014/main" id="{25433CEC-E7B3-4A08-B684-EE93409A1C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832" t="14413" r="13517" b="12937"/>
            <a:stretch/>
          </p:blipFill>
          <p:spPr>
            <a:xfrm>
              <a:off x="5232000" y="2565000"/>
              <a:ext cx="1728000" cy="1728000"/>
            </a:xfrm>
            <a:prstGeom prst="rect">
              <a:avLst/>
            </a:prstGeom>
          </p:spPr>
        </p:pic>
        <p:sp>
          <p:nvSpPr>
            <p:cNvPr id="36" name="Овал 35">
              <a:extLst>
                <a:ext uri="{FF2B5EF4-FFF2-40B4-BE49-F238E27FC236}">
                  <a16:creationId xmlns:a16="http://schemas.microsoft.com/office/drawing/2014/main" id="{1A4C4571-DFA0-45D8-9ECE-434C87A409C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91400" y="2612891"/>
              <a:ext cx="1609200" cy="1632219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grpSp>
        <p:nvGrpSpPr>
          <p:cNvPr id="37" name="скибка 4">
            <a:extLst>
              <a:ext uri="{FF2B5EF4-FFF2-40B4-BE49-F238E27FC236}">
                <a16:creationId xmlns:a16="http://schemas.microsoft.com/office/drawing/2014/main" id="{FD87777D-6628-4293-A0F4-55A33FBC1D90}"/>
              </a:ext>
            </a:extLst>
          </p:cNvPr>
          <p:cNvGrpSpPr/>
          <p:nvPr/>
        </p:nvGrpSpPr>
        <p:grpSpPr>
          <a:xfrm>
            <a:off x="3630561" y="4889406"/>
            <a:ext cx="1620000" cy="1620000"/>
            <a:chOff x="5286000" y="2619000"/>
            <a:chExt cx="1620000" cy="1620000"/>
          </a:xfrm>
        </p:grpSpPr>
        <p:pic>
          <p:nvPicPr>
            <p:cNvPr id="38" name="яблуко ціле">
              <a:extLst>
                <a:ext uri="{FF2B5EF4-FFF2-40B4-BE49-F238E27FC236}">
                  <a16:creationId xmlns:a16="http://schemas.microsoft.com/office/drawing/2014/main" id="{086F3247-7E60-45EC-ACCF-CB25B89758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16683" r="15787" b="15207"/>
            <a:stretch/>
          </p:blipFill>
          <p:spPr>
            <a:xfrm>
              <a:off x="5286000" y="2619000"/>
              <a:ext cx="1620000" cy="1620000"/>
            </a:xfrm>
            <a:prstGeom prst="ellipse">
              <a:avLst/>
            </a:prstGeom>
          </p:spPr>
        </p:pic>
        <p:sp>
          <p:nvSpPr>
            <p:cNvPr id="39" name="Овал 38">
              <a:extLst>
                <a:ext uri="{FF2B5EF4-FFF2-40B4-BE49-F238E27FC236}">
                  <a16:creationId xmlns:a16="http://schemas.microsoft.com/office/drawing/2014/main" id="{7212FAFB-4132-4BF4-BE68-5C6CC7179C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76000" y="2709000"/>
              <a:ext cx="1440000" cy="144000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grpSp>
        <p:nvGrpSpPr>
          <p:cNvPr id="40" name="скибка 3">
            <a:extLst>
              <a:ext uri="{FF2B5EF4-FFF2-40B4-BE49-F238E27FC236}">
                <a16:creationId xmlns:a16="http://schemas.microsoft.com/office/drawing/2014/main" id="{E8049A18-3A0A-454B-95E2-2B19FC7D75DF}"/>
              </a:ext>
            </a:extLst>
          </p:cNvPr>
          <p:cNvGrpSpPr/>
          <p:nvPr/>
        </p:nvGrpSpPr>
        <p:grpSpPr>
          <a:xfrm>
            <a:off x="2978669" y="4979406"/>
            <a:ext cx="1440000" cy="1440000"/>
            <a:chOff x="5376000" y="2709000"/>
            <a:chExt cx="1440000" cy="1440000"/>
          </a:xfrm>
        </p:grpSpPr>
        <p:pic>
          <p:nvPicPr>
            <p:cNvPr id="41" name="яблуко ціле">
              <a:extLst>
                <a:ext uri="{FF2B5EF4-FFF2-40B4-BE49-F238E27FC236}">
                  <a16:creationId xmlns:a16="http://schemas.microsoft.com/office/drawing/2014/main" id="{B71FFCD5-9553-4020-A34B-84A0130ECE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86" t="20468" r="19572" b="18990"/>
            <a:stretch/>
          </p:blipFill>
          <p:spPr>
            <a:xfrm>
              <a:off x="5376000" y="2709000"/>
              <a:ext cx="1440000" cy="1440000"/>
            </a:xfrm>
            <a:prstGeom prst="ellipse">
              <a:avLst/>
            </a:prstGeom>
          </p:spPr>
        </p:pic>
        <p:sp>
          <p:nvSpPr>
            <p:cNvPr id="42" name="Овал 41">
              <a:extLst>
                <a:ext uri="{FF2B5EF4-FFF2-40B4-BE49-F238E27FC236}">
                  <a16:creationId xmlns:a16="http://schemas.microsoft.com/office/drawing/2014/main" id="{9B525818-9ECB-4342-B44C-38CC0D06D84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4000" y="2817000"/>
              <a:ext cx="1224000" cy="122400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grpSp>
        <p:nvGrpSpPr>
          <p:cNvPr id="43" name="скибка 2">
            <a:extLst>
              <a:ext uri="{FF2B5EF4-FFF2-40B4-BE49-F238E27FC236}">
                <a16:creationId xmlns:a16="http://schemas.microsoft.com/office/drawing/2014/main" id="{BD84AA3C-75E4-4C5A-BC08-FE3C7EA9A29D}"/>
              </a:ext>
            </a:extLst>
          </p:cNvPr>
          <p:cNvGrpSpPr/>
          <p:nvPr/>
        </p:nvGrpSpPr>
        <p:grpSpPr>
          <a:xfrm>
            <a:off x="2542777" y="5087406"/>
            <a:ext cx="1224000" cy="1224000"/>
            <a:chOff x="5484000" y="2817000"/>
            <a:chExt cx="1224000" cy="1224000"/>
          </a:xfrm>
        </p:grpSpPr>
        <p:pic>
          <p:nvPicPr>
            <p:cNvPr id="44" name="яблуко ціле">
              <a:extLst>
                <a:ext uri="{FF2B5EF4-FFF2-40B4-BE49-F238E27FC236}">
                  <a16:creationId xmlns:a16="http://schemas.microsoft.com/office/drawing/2014/main" id="{D1A36CFB-1AC1-41FF-99DF-B1CC73C57F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427" t="25008" r="24112" b="23532"/>
            <a:stretch/>
          </p:blipFill>
          <p:spPr>
            <a:xfrm>
              <a:off x="5484000" y="2817000"/>
              <a:ext cx="1224000" cy="1224000"/>
            </a:xfrm>
            <a:prstGeom prst="ellipse">
              <a:avLst/>
            </a:prstGeom>
          </p:spPr>
        </p:pic>
        <p:sp>
          <p:nvSpPr>
            <p:cNvPr id="45" name="Овал 44">
              <a:extLst>
                <a:ext uri="{FF2B5EF4-FFF2-40B4-BE49-F238E27FC236}">
                  <a16:creationId xmlns:a16="http://schemas.microsoft.com/office/drawing/2014/main" id="{BA9F0727-A751-4B8F-AF34-129024C63E9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92000" y="2925000"/>
              <a:ext cx="1008000" cy="100800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pic>
        <p:nvPicPr>
          <p:cNvPr id="46" name="скибка 1">
            <a:extLst>
              <a:ext uri="{FF2B5EF4-FFF2-40B4-BE49-F238E27FC236}">
                <a16:creationId xmlns:a16="http://schemas.microsoft.com/office/drawing/2014/main" id="{526E2F3C-4BC5-4957-A5C3-D1AD5D82AB4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68" t="29549" r="28652" b="28072"/>
          <a:stretch/>
        </p:blipFill>
        <p:spPr>
          <a:xfrm>
            <a:off x="2322885" y="5195406"/>
            <a:ext cx="1008000" cy="1008000"/>
          </a:xfrm>
          <a:prstGeom prst="ellipse">
            <a:avLst/>
          </a:prstGeom>
        </p:spPr>
      </p:pic>
      <p:sp>
        <p:nvSpPr>
          <p:cNvPr id="47" name="Кнопка дії: на домашню сторінку 46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3169569D-B1EE-4453-B8E5-30FA4AA8C1A4}"/>
              </a:ext>
            </a:extLst>
          </p:cNvPr>
          <p:cNvSpPr/>
          <p:nvPr/>
        </p:nvSpPr>
        <p:spPr>
          <a:xfrm>
            <a:off x="11512498" y="6283528"/>
            <a:ext cx="472273" cy="444497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C79B576-A532-4258-90AA-EE88BD1B23C9}"/>
              </a:ext>
            </a:extLst>
          </p:cNvPr>
          <p:cNvSpPr txBox="1"/>
          <p:nvPr/>
        </p:nvSpPr>
        <p:spPr>
          <a:xfrm>
            <a:off x="6563341" y="4424878"/>
            <a:ext cx="41520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1200" dirty="0"/>
              <a:t>Для перегляду відео в повному форматі </a:t>
            </a:r>
          </a:p>
          <a:p>
            <a:pPr algn="ctr"/>
            <a:r>
              <a:rPr lang="uk-UA" sz="1200" dirty="0"/>
              <a:t>потрібно перейти в режим показу слайдів (або на слайд №4)</a:t>
            </a:r>
          </a:p>
        </p:txBody>
      </p:sp>
    </p:spTree>
    <p:extLst>
      <p:ext uri="{BB962C8B-B14F-4D97-AF65-F5344CB8AC3E}">
        <p14:creationId xmlns:p14="http://schemas.microsoft.com/office/powerpoint/2010/main" val="37976773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кибка 9">
            <a:extLst>
              <a:ext uri="{FF2B5EF4-FFF2-40B4-BE49-F238E27FC236}">
                <a16:creationId xmlns:a16="http://schemas.microsoft.com/office/drawing/2014/main" id="{9B881DFE-4841-4E23-BEE5-844F83FE2D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94142" y="5504951"/>
            <a:ext cx="608534" cy="608534"/>
          </a:xfrm>
          <a:prstGeom prst="rect">
            <a:avLst/>
          </a:prstGeom>
        </p:spPr>
      </p:pic>
      <p:pic>
        <p:nvPicPr>
          <p:cNvPr id="3" name="скибка 8">
            <a:extLst>
              <a:ext uri="{FF2B5EF4-FFF2-40B4-BE49-F238E27FC236}">
                <a16:creationId xmlns:a16="http://schemas.microsoft.com/office/drawing/2014/main" id="{6B786B8A-C22E-4CC6-9DFE-A4268FBFC6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6180" y="5465054"/>
            <a:ext cx="695467" cy="695467"/>
          </a:xfrm>
          <a:prstGeom prst="rect">
            <a:avLst/>
          </a:prstGeom>
        </p:spPr>
      </p:pic>
      <p:pic>
        <p:nvPicPr>
          <p:cNvPr id="4" name="скибка 7">
            <a:extLst>
              <a:ext uri="{FF2B5EF4-FFF2-40B4-BE49-F238E27FC236}">
                <a16:creationId xmlns:a16="http://schemas.microsoft.com/office/drawing/2014/main" id="{1D29C5F8-4DF0-4CA0-B89E-320F797880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7819" y="5405210"/>
            <a:ext cx="825868" cy="825868"/>
          </a:xfrm>
          <a:prstGeom prst="rect">
            <a:avLst/>
          </a:prstGeom>
        </p:spPr>
      </p:pic>
      <p:pic>
        <p:nvPicPr>
          <p:cNvPr id="5" name="скибка 6">
            <a:extLst>
              <a:ext uri="{FF2B5EF4-FFF2-40B4-BE49-F238E27FC236}">
                <a16:creationId xmlns:a16="http://schemas.microsoft.com/office/drawing/2014/main" id="{283CA0C7-FAB6-49C8-82A1-F1DA347DDC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2525" y="5365314"/>
            <a:ext cx="912801" cy="912801"/>
          </a:xfrm>
          <a:prstGeom prst="rect">
            <a:avLst/>
          </a:prstGeom>
        </p:spPr>
      </p:pic>
      <p:pic>
        <p:nvPicPr>
          <p:cNvPr id="6" name="скибка 5">
            <a:extLst>
              <a:ext uri="{FF2B5EF4-FFF2-40B4-BE49-F238E27FC236}">
                <a16:creationId xmlns:a16="http://schemas.microsoft.com/office/drawing/2014/main" id="{2C52E9E7-AC4B-4BAD-A2D6-DF61473627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8450" y="5306212"/>
            <a:ext cx="1041582" cy="1041582"/>
          </a:xfrm>
          <a:prstGeom prst="rect">
            <a:avLst/>
          </a:prstGeom>
        </p:spPr>
      </p:pic>
      <p:pic>
        <p:nvPicPr>
          <p:cNvPr id="7" name="скибка 4">
            <a:extLst>
              <a:ext uri="{FF2B5EF4-FFF2-40B4-BE49-F238E27FC236}">
                <a16:creationId xmlns:a16="http://schemas.microsoft.com/office/drawing/2014/main" id="{9A8B63ED-35C2-4352-9C90-EB82BB47008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96" t="2650" r="2507" b="2645"/>
          <a:stretch/>
        </p:blipFill>
        <p:spPr>
          <a:xfrm>
            <a:off x="7477955" y="5331521"/>
            <a:ext cx="978002" cy="986435"/>
          </a:xfrm>
          <a:prstGeom prst="ellipse">
            <a:avLst/>
          </a:prstGeom>
        </p:spPr>
      </p:pic>
      <p:pic>
        <p:nvPicPr>
          <p:cNvPr id="8" name="скибка 3">
            <a:extLst>
              <a:ext uri="{FF2B5EF4-FFF2-40B4-BE49-F238E27FC236}">
                <a16:creationId xmlns:a16="http://schemas.microsoft.com/office/drawing/2014/main" id="{D0C6EADF-A221-4280-8BB5-CF6CEEF1E68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269" t="8269" r="8269" b="8269"/>
          <a:stretch/>
        </p:blipFill>
        <p:spPr>
          <a:xfrm>
            <a:off x="6876128" y="5385262"/>
            <a:ext cx="869334" cy="869335"/>
          </a:xfrm>
          <a:prstGeom prst="ellipse">
            <a:avLst/>
          </a:prstGeom>
        </p:spPr>
      </p:pic>
      <p:pic>
        <p:nvPicPr>
          <p:cNvPr id="9" name="скибка 2">
            <a:extLst>
              <a:ext uri="{FF2B5EF4-FFF2-40B4-BE49-F238E27FC236}">
                <a16:creationId xmlns:a16="http://schemas.microsoft.com/office/drawing/2014/main" id="{ACE97BCA-0948-41FA-B7E1-FAF9506EB884}"/>
              </a:ext>
            </a:extLst>
          </p:cNvPr>
          <p:cNvPicPr>
            <a:picLocks/>
          </p:cNvPicPr>
          <p:nvPr/>
        </p:nvPicPr>
        <p:blipFill rotWithShape="1">
          <a:blip r:embed="rId5"/>
          <a:srcRect l="14583" t="13666" r="14583" b="15501"/>
          <a:stretch/>
        </p:blipFill>
        <p:spPr>
          <a:xfrm>
            <a:off x="6437027" y="5497672"/>
            <a:ext cx="706608" cy="686369"/>
          </a:xfrm>
          <a:prstGeom prst="ellipse">
            <a:avLst/>
          </a:prstGeom>
        </p:spPr>
      </p:pic>
      <p:pic>
        <p:nvPicPr>
          <p:cNvPr id="10" name="скибка 1">
            <a:extLst>
              <a:ext uri="{FF2B5EF4-FFF2-40B4-BE49-F238E27FC236}">
                <a16:creationId xmlns:a16="http://schemas.microsoft.com/office/drawing/2014/main" id="{25D8A585-D3F4-4E02-8F0B-CE13BE42124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0788" t="20788" r="20788" b="20788"/>
          <a:stretch/>
        </p:blipFill>
        <p:spPr>
          <a:xfrm>
            <a:off x="6096000" y="5504951"/>
            <a:ext cx="608534" cy="608534"/>
          </a:xfrm>
          <a:prstGeom prst="ellipse">
            <a:avLst/>
          </a:prstGeom>
        </p:spPr>
      </p:pic>
      <p:sp>
        <p:nvSpPr>
          <p:cNvPr id="11" name="Прямокутник 10">
            <a:extLst>
              <a:ext uri="{FF2B5EF4-FFF2-40B4-BE49-F238E27FC236}">
                <a16:creationId xmlns:a16="http://schemas.microsoft.com/office/drawing/2014/main" id="{7F58E61B-AB5F-4EEB-8B13-3B654F6A2A8B}"/>
              </a:ext>
            </a:extLst>
          </p:cNvPr>
          <p:cNvSpPr/>
          <p:nvPr/>
        </p:nvSpPr>
        <p:spPr>
          <a:xfrm>
            <a:off x="66675" y="180414"/>
            <a:ext cx="11982450" cy="9233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uk-UA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      </a:t>
            </a:r>
            <a:r>
              <a:rPr lang="uk-UA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Скибки яблука як окремі растрові зображення</a:t>
            </a:r>
            <a:r>
              <a:rPr lang="uk-UA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</p:txBody>
      </p:sp>
      <p:sp>
        <p:nvSpPr>
          <p:cNvPr id="13" name="Прямокутник: округлені кути 12">
            <a:extLst>
              <a:ext uri="{FF2B5EF4-FFF2-40B4-BE49-F238E27FC236}">
                <a16:creationId xmlns:a16="http://schemas.microsoft.com/office/drawing/2014/main" id="{F255202C-71DE-4A06-B178-5E56328B368A}"/>
              </a:ext>
            </a:extLst>
          </p:cNvPr>
          <p:cNvSpPr/>
          <p:nvPr/>
        </p:nvSpPr>
        <p:spPr>
          <a:xfrm>
            <a:off x="142875" y="312867"/>
            <a:ext cx="2275491" cy="65842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/>
              <a:t>Спосіб  2.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7FB87CF-BD86-477D-AE32-D42EC9019E64}"/>
              </a:ext>
            </a:extLst>
          </p:cNvPr>
          <p:cNvSpPr txBox="1"/>
          <p:nvPr/>
        </p:nvSpPr>
        <p:spPr>
          <a:xfrm>
            <a:off x="497458" y="1266093"/>
            <a:ext cx="450022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/>
              <a:t>Скибка яблука, утворена даним способом, являє собою растрове зображення, яке утворюється конвертуванням групи об’єктів (їх створення розглядається у способі 1) у зображення через буфер обміну.</a:t>
            </a:r>
          </a:p>
          <a:p>
            <a:r>
              <a:rPr lang="uk-UA" sz="2400" dirty="0"/>
              <a:t>Даний спосіб дозволяє зменшити нагромадження в області виділення (вікні Вибірка) і зручніше виконувати маніпуляції із фігурами при додаванні та налаштуванні, наприклад, анімацій</a:t>
            </a:r>
          </a:p>
        </p:txBody>
      </p:sp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16" name="Швидкий перехід до слайда 15">
                <a:extLst>
                  <a:ext uri="{FF2B5EF4-FFF2-40B4-BE49-F238E27FC236}">
                    <a16:creationId xmlns:a16="http://schemas.microsoft.com/office/drawing/2014/main" id="{2AD0228B-3653-4DB5-BB45-D8317C591F0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803256342"/>
                  </p:ext>
                </p:extLst>
              </p:nvPr>
            </p:nvGraphicFramePr>
            <p:xfrm>
              <a:off x="5963817" y="1507527"/>
              <a:ext cx="5277918" cy="2968828"/>
            </p:xfrm>
            <a:graphic>
              <a:graphicData uri="http://schemas.microsoft.com/office/powerpoint/2016/slidezoom">
                <pslz:sldZm>
                  <pslz:sldZmObj sldId="263" cId="2584989074">
                    <pslz:zmPr id="{1322E140-A3B7-4DA2-AD84-EB0CB6975BC4}" returnToParent="0" transitionDur="1000">
                      <p166:blipFill xmlns:p166="http://schemas.microsoft.com/office/powerpoint/2016/6/main">
                        <a:blip r:embed="rId7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5277918" cy="2968828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16" name="Швидкий перехід до слайда 15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2AD0228B-3653-4DB5-BB45-D8317C591F0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963817" y="1507527"/>
                <a:ext cx="5277918" cy="2968828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p:sp>
        <p:nvSpPr>
          <p:cNvPr id="17" name="TextBox 16">
            <a:extLst>
              <a:ext uri="{FF2B5EF4-FFF2-40B4-BE49-F238E27FC236}">
                <a16:creationId xmlns:a16="http://schemas.microsoft.com/office/drawing/2014/main" id="{53E82D67-3194-4F94-9445-9A68C9E1E7F9}"/>
              </a:ext>
            </a:extLst>
          </p:cNvPr>
          <p:cNvSpPr txBox="1"/>
          <p:nvPr/>
        </p:nvSpPr>
        <p:spPr>
          <a:xfrm>
            <a:off x="6194135" y="6263461"/>
            <a:ext cx="841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/>
              <a:t>зразок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0A267D5-9582-4382-8B55-1EE911D31025}"/>
              </a:ext>
            </a:extLst>
          </p:cNvPr>
          <p:cNvSpPr txBox="1"/>
          <p:nvPr/>
        </p:nvSpPr>
        <p:spPr>
          <a:xfrm>
            <a:off x="6832615" y="1182810"/>
            <a:ext cx="35227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err="1"/>
              <a:t>Відеофрагмент</a:t>
            </a:r>
            <a:r>
              <a:rPr lang="uk-UA" dirty="0"/>
              <a:t> створення скибки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1822BD6-0877-4117-8E75-788698262D94}"/>
              </a:ext>
            </a:extLst>
          </p:cNvPr>
          <p:cNvSpPr txBox="1"/>
          <p:nvPr/>
        </p:nvSpPr>
        <p:spPr>
          <a:xfrm>
            <a:off x="6442043" y="4425376"/>
            <a:ext cx="41520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1200" dirty="0"/>
              <a:t>Для перегляду відео в повному форматі </a:t>
            </a:r>
          </a:p>
          <a:p>
            <a:pPr algn="ctr"/>
            <a:r>
              <a:rPr lang="uk-UA" sz="1200" dirty="0"/>
              <a:t>потрібно перейти в режим показу слайдів (або на слайд №5)</a:t>
            </a:r>
          </a:p>
        </p:txBody>
      </p:sp>
      <p:sp>
        <p:nvSpPr>
          <p:cNvPr id="20" name="Кнопка дії: на домашню сторінку 19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FDCEE79D-D826-48FE-9E59-E2EFE9EDCDD1}"/>
              </a:ext>
            </a:extLst>
          </p:cNvPr>
          <p:cNvSpPr/>
          <p:nvPr/>
        </p:nvSpPr>
        <p:spPr>
          <a:xfrm>
            <a:off x="11512498" y="6283528"/>
            <a:ext cx="472273" cy="444497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30101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посіб 1">
            <a:hlinkClick r:id="" action="ppaction://media"/>
            <a:extLst>
              <a:ext uri="{FF2B5EF4-FFF2-40B4-BE49-F238E27FC236}">
                <a16:creationId xmlns:a16="http://schemas.microsoft.com/office/drawing/2014/main" id="{684B0822-3C6F-4154-9256-F3B18D83704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954" y="140790"/>
            <a:ext cx="11974091" cy="6574836"/>
          </a:xfrm>
          <a:prstGeom prst="rect">
            <a:avLst/>
          </a:prstGeom>
        </p:spPr>
      </p:pic>
      <mc:AlternateContent xmlns:mc="http://schemas.openxmlformats.org/markup-compatibility/2006">
        <mc:Choice xmlns:pslz="http://schemas.microsoft.com/office/powerpoint/2016/slidezoom" Requires="pslz">
          <p:graphicFrame>
            <p:nvGraphicFramePr>
              <p:cNvPr id="4" name="Швидкий перехід до слайда 3">
                <a:extLst>
                  <a:ext uri="{FF2B5EF4-FFF2-40B4-BE49-F238E27FC236}">
                    <a16:creationId xmlns:a16="http://schemas.microsoft.com/office/drawing/2014/main" id="{61C8B3AF-8DA0-48A3-9E0D-9AE6A9B3CAD9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674831900"/>
                  </p:ext>
                </p:extLst>
              </p:nvPr>
            </p:nvGraphicFramePr>
            <p:xfrm>
              <a:off x="10264038" y="5773522"/>
              <a:ext cx="1927962" cy="1084478"/>
            </p:xfrm>
            <a:graphic>
              <a:graphicData uri="http://schemas.microsoft.com/office/powerpoint/2016/slidezoom">
                <pslz:sldZm>
                  <pslz:sldZmObj sldId="264" cId="3797677394">
                    <pslz:zmPr id="{DCE2D0A5-E6CF-426C-BC1A-D99AB651AC22}" returnToParent="0" transitionDur="1000">
                      <p166:blipFill xmlns:p166="http://schemas.microsoft.com/office/powerpoint/2016/6/main">
                        <a:blip r:embed="rId5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1927962" cy="1084478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4" name="Швидкий перехід до слайда 3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61C8B3AF-8DA0-48A3-9E0D-9AE6A9B3CAD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264038" y="5773522"/>
                <a:ext cx="1927962" cy="1084478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84989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4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посіб 2">
            <a:hlinkClick r:id="" action="ppaction://media"/>
            <a:extLst>
              <a:ext uri="{FF2B5EF4-FFF2-40B4-BE49-F238E27FC236}">
                <a16:creationId xmlns:a16="http://schemas.microsoft.com/office/drawing/2014/main" id="{5361BA38-5E13-409C-8BD0-F54892BCB2C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5533" y="157128"/>
            <a:ext cx="11917465" cy="6543743"/>
          </a:xfrm>
          <a:prstGeom prst="rect">
            <a:avLst/>
          </a:prstGeom>
        </p:spPr>
      </p:pic>
      <mc:AlternateContent xmlns:mc="http://schemas.openxmlformats.org/markup-compatibility/2006">
        <mc:Choice xmlns:pslz="http://schemas.microsoft.com/office/powerpoint/2016/slidezoom" Requires="pslz">
          <p:graphicFrame>
            <p:nvGraphicFramePr>
              <p:cNvPr id="4" name="Швидкий перехід до слайда 3">
                <a:extLst>
                  <a:ext uri="{FF2B5EF4-FFF2-40B4-BE49-F238E27FC236}">
                    <a16:creationId xmlns:a16="http://schemas.microsoft.com/office/drawing/2014/main" id="{71BB55DB-A1AA-4B3D-982F-E662C5347EA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94248874"/>
                  </p:ext>
                </p:extLst>
              </p:nvPr>
            </p:nvGraphicFramePr>
            <p:xfrm>
              <a:off x="10189030" y="5731329"/>
              <a:ext cx="2002970" cy="1126671"/>
            </p:xfrm>
            <a:graphic>
              <a:graphicData uri="http://schemas.microsoft.com/office/powerpoint/2016/slidezoom">
                <pslz:sldZm>
                  <pslz:sldZmObj sldId="261" cId="2230101760">
                    <pslz:zmPr id="{64219178-F709-4117-B4D6-38C42DCA284C}" returnToParent="0" transitionDur="1000">
                      <p166:blipFill xmlns:p166="http://schemas.microsoft.com/office/powerpoint/2016/6/main">
                        <a:blip r:embed="rId5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002970" cy="112667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4" name="Швидкий перехід до слайда 3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71BB55DB-A1AA-4B3D-982F-E662C5347EA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189030" y="5731329"/>
                <a:ext cx="2002970" cy="112667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49245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17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257</Words>
  <Application>Microsoft Office PowerPoint</Application>
  <PresentationFormat>Широкий екран</PresentationFormat>
  <Paragraphs>24</Paragraphs>
  <Slides>5</Slides>
  <Notes>0</Notes>
  <HiddenSlides>0</HiddenSlides>
  <MMClips>2</MMClips>
  <ScaleCrop>false</ScaleCrop>
  <HeadingPairs>
    <vt:vector size="6" baseType="variant">
      <vt:variant>
        <vt:lpstr>Використані шрифти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Тема Office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Гімназія Капустянська</dc:creator>
  <cp:lastModifiedBy>Віталій Кушнір</cp:lastModifiedBy>
  <cp:revision>7</cp:revision>
  <dcterms:created xsi:type="dcterms:W3CDTF">2025-09-25T17:32:56Z</dcterms:created>
  <dcterms:modified xsi:type="dcterms:W3CDTF">2025-11-07T21:24:51Z</dcterms:modified>
</cp:coreProperties>
</file>